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6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9/29/13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243" y="2828205"/>
            <a:ext cx="7196328" cy="1470025"/>
          </a:xfrm>
        </p:spPr>
        <p:txBody>
          <a:bodyPr/>
          <a:lstStyle/>
          <a:p>
            <a:r>
              <a:rPr lang="es-ES_tradnl" sz="6600" dirty="0" smtClean="0"/>
              <a:t>Repaso </a:t>
            </a:r>
            <a:endParaRPr lang="es-ES_tradnl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199" y="4775200"/>
            <a:ext cx="8754533" cy="1303867"/>
          </a:xfrm>
        </p:spPr>
        <p:txBody>
          <a:bodyPr/>
          <a:lstStyle/>
          <a:p>
            <a:r>
              <a:rPr lang="es-ES_tradnl" sz="3300" dirty="0" smtClean="0"/>
              <a:t>ABC, #, Días de la semana, La Fecha, la hora, los artículos</a:t>
            </a:r>
            <a:endParaRPr lang="es-ES_tradnl" sz="3300" dirty="0"/>
          </a:p>
        </p:txBody>
      </p:sp>
    </p:spTree>
    <p:extLst>
      <p:ext uri="{BB962C8B-B14F-4D97-AF65-F5344CB8AC3E}">
        <p14:creationId xmlns:p14="http://schemas.microsoft.com/office/powerpoint/2010/main" val="964696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541866"/>
            <a:ext cx="7612063" cy="955239"/>
          </a:xfrm>
        </p:spPr>
        <p:txBody>
          <a:bodyPr/>
          <a:lstStyle/>
          <a:p>
            <a:r>
              <a:rPr lang="es-ES_tradnl" dirty="0">
                <a:effectLst/>
              </a:rPr>
              <a:t>¿</a:t>
            </a:r>
            <a:r>
              <a:rPr lang="es-ES_tradnl" dirty="0" smtClean="0">
                <a:effectLst/>
              </a:rPr>
              <a:t>Qué </a:t>
            </a:r>
            <a:r>
              <a:rPr lang="es-ES_tradnl" dirty="0">
                <a:effectLst/>
              </a:rPr>
              <a:t>hora es? 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2070846"/>
            <a:ext cx="8720667" cy="418203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Son las cuatro menos cuarto de la tarde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Es la una de la mañana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400" dirty="0" smtClean="0">
                <a:effectLst/>
              </a:rPr>
              <a:t>I</a:t>
            </a:r>
            <a:r>
              <a:rPr lang="es-ES_tradnl" sz="3400" dirty="0" smtClean="0">
                <a:effectLst/>
              </a:rPr>
              <a:t>t </a:t>
            </a:r>
            <a:r>
              <a:rPr lang="es-ES_tradnl" sz="3400" dirty="0" err="1" smtClean="0">
                <a:effectLst/>
              </a:rPr>
              <a:t>is</a:t>
            </a:r>
            <a:r>
              <a:rPr lang="es-ES_tradnl" sz="3400" dirty="0" smtClean="0">
                <a:effectLst/>
              </a:rPr>
              <a:t> 2</a:t>
            </a:r>
            <a:r>
              <a:rPr lang="es-ES_tradnl" sz="3400" dirty="0">
                <a:effectLst/>
              </a:rPr>
              <a:t>:55 pm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400" dirty="0" smtClean="0">
                <a:effectLst/>
              </a:rPr>
              <a:t>I</a:t>
            </a:r>
            <a:r>
              <a:rPr lang="es-ES_tradnl" sz="3400" dirty="0" smtClean="0">
                <a:effectLst/>
              </a:rPr>
              <a:t>t </a:t>
            </a:r>
            <a:r>
              <a:rPr lang="es-ES_tradnl" sz="3400" dirty="0" err="1" smtClean="0">
                <a:effectLst/>
              </a:rPr>
              <a:t>is</a:t>
            </a:r>
            <a:r>
              <a:rPr lang="es-ES_tradnl" sz="3400" dirty="0" smtClean="0">
                <a:effectLst/>
              </a:rPr>
              <a:t> 9</a:t>
            </a:r>
            <a:r>
              <a:rPr lang="es-ES_tradnl" sz="3400" dirty="0">
                <a:effectLst/>
              </a:rPr>
              <a:t>:30pm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400" dirty="0" smtClean="0">
                <a:effectLst/>
              </a:rPr>
              <a:t>I</a:t>
            </a:r>
            <a:r>
              <a:rPr lang="es-ES_tradnl" sz="3400" dirty="0" smtClean="0">
                <a:effectLst/>
              </a:rPr>
              <a:t>t </a:t>
            </a:r>
            <a:r>
              <a:rPr lang="es-ES_tradnl" sz="3400" dirty="0" err="1" smtClean="0">
                <a:effectLst/>
              </a:rPr>
              <a:t>is</a:t>
            </a:r>
            <a:r>
              <a:rPr lang="es-ES_tradnl" sz="3400" dirty="0" smtClean="0">
                <a:effectLst/>
              </a:rPr>
              <a:t> 7</a:t>
            </a:r>
            <a:r>
              <a:rPr lang="es-ES_tradnl" sz="3400" dirty="0">
                <a:effectLst/>
              </a:rPr>
              <a:t>:15 am</a:t>
            </a:r>
            <a:endParaRPr lang="en-US" sz="3400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3522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ES_tradnl" sz="3300" dirty="0">
                <a:effectLst/>
              </a:rPr>
              <a:t>3:45 pm</a:t>
            </a:r>
            <a:endParaRPr lang="en-US" sz="33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300" dirty="0">
                <a:effectLst/>
              </a:rPr>
              <a:t>1:00 am</a:t>
            </a:r>
            <a:endParaRPr lang="en-US" sz="33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300" dirty="0">
                <a:effectLst/>
              </a:rPr>
              <a:t>son las tres menos cinco de la tarde </a:t>
            </a:r>
            <a:endParaRPr lang="en-US" sz="33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300" dirty="0">
                <a:effectLst/>
              </a:rPr>
              <a:t>son las nueve y media de la noche </a:t>
            </a:r>
            <a:endParaRPr lang="en-US" sz="33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300" dirty="0">
                <a:effectLst/>
              </a:rPr>
              <a:t>son las siete y cuarto de la mañana </a:t>
            </a:r>
            <a:endParaRPr lang="en-US" sz="3300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813170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287866"/>
            <a:ext cx="7612063" cy="1209239"/>
          </a:xfrm>
        </p:spPr>
        <p:txBody>
          <a:bodyPr/>
          <a:lstStyle/>
          <a:p>
            <a:r>
              <a:rPr lang="es-ES_tradnl" dirty="0">
                <a:effectLst/>
              </a:rPr>
              <a:t>los artículos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s-ES_tradnl" sz="3000" dirty="0">
                <a:effectLst/>
              </a:rPr>
              <a:t>Escribe el articulo definido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________ puerta = </a:t>
            </a:r>
            <a:r>
              <a:rPr lang="es-ES_tradnl" dirty="0" err="1">
                <a:effectLst/>
              </a:rPr>
              <a:t>the</a:t>
            </a: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door</a:t>
            </a:r>
            <a:r>
              <a:rPr lang="es-ES_tradnl" dirty="0">
                <a:effectLst/>
              </a:rPr>
              <a:t> 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________ suelo = </a:t>
            </a:r>
            <a:r>
              <a:rPr lang="es-ES_tradnl" dirty="0" err="1">
                <a:effectLst/>
              </a:rPr>
              <a:t>the</a:t>
            </a: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floor</a:t>
            </a:r>
            <a:r>
              <a:rPr lang="es-ES_tradnl" dirty="0">
                <a:effectLst/>
              </a:rPr>
              <a:t> 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________ clases = </a:t>
            </a:r>
            <a:r>
              <a:rPr lang="es-ES_tradnl" dirty="0" err="1">
                <a:effectLst/>
              </a:rPr>
              <a:t>the</a:t>
            </a: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classes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________ estudiantes = </a:t>
            </a:r>
            <a:r>
              <a:rPr lang="es-ES_tradnl" dirty="0" err="1">
                <a:effectLst/>
              </a:rPr>
              <a:t>the</a:t>
            </a:r>
            <a:r>
              <a:rPr lang="es-ES_tradnl" dirty="0">
                <a:effectLst/>
              </a:rPr>
              <a:t> </a:t>
            </a:r>
            <a:r>
              <a:rPr lang="es-ES_tradnl" dirty="0" err="1">
                <a:effectLst/>
              </a:rPr>
              <a:t>students</a:t>
            </a:r>
            <a:r>
              <a:rPr lang="es-ES_tradnl" dirty="0">
                <a:effectLst/>
              </a:rPr>
              <a:t> </a:t>
            </a:r>
            <a:endParaRPr lang="en-US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26324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la puerta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el suelo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las clases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los estudiantes</a:t>
            </a:r>
            <a:endParaRPr lang="en-US" sz="3400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6802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173599"/>
          </a:xfrm>
        </p:spPr>
        <p:txBody>
          <a:bodyPr/>
          <a:lstStyle/>
          <a:p>
            <a:r>
              <a:rPr lang="es-ES_tradnl" dirty="0">
                <a:effectLst/>
              </a:rPr>
              <a:t> 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s-ES_tradnl" sz="3700" dirty="0">
                <a:effectLst/>
              </a:rPr>
              <a:t>Escribe el </a:t>
            </a:r>
            <a:r>
              <a:rPr lang="es-ES_tradnl" sz="3700" dirty="0" smtClean="0">
                <a:effectLst/>
              </a:rPr>
              <a:t>artículo </a:t>
            </a:r>
            <a:r>
              <a:rPr lang="es-ES_tradnl" sz="3700" dirty="0">
                <a:effectLst/>
              </a:rPr>
              <a:t>indefinido </a:t>
            </a:r>
            <a:endParaRPr lang="en-US" sz="37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2" y="2070846"/>
            <a:ext cx="9025467" cy="4182035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ES_tradnl" sz="2900" dirty="0">
                <a:effectLst/>
              </a:rPr>
              <a:t>______ mujer = a </a:t>
            </a:r>
            <a:r>
              <a:rPr lang="es-ES_tradnl" sz="2900" dirty="0" err="1">
                <a:effectLst/>
              </a:rPr>
              <a:t>woman</a:t>
            </a:r>
            <a:r>
              <a:rPr lang="es-ES_tradnl" sz="2900" dirty="0">
                <a:effectLst/>
              </a:rPr>
              <a:t> </a:t>
            </a:r>
            <a:endParaRPr lang="en-US" sz="29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2900" dirty="0">
                <a:effectLst/>
              </a:rPr>
              <a:t>______ profesores (</a:t>
            </a:r>
            <a:r>
              <a:rPr lang="es-ES_tradnl" sz="2900" dirty="0" err="1">
                <a:effectLst/>
              </a:rPr>
              <a:t>men</a:t>
            </a:r>
            <a:r>
              <a:rPr lang="es-ES_tradnl" sz="2900" dirty="0">
                <a:effectLst/>
              </a:rPr>
              <a:t> and </a:t>
            </a:r>
            <a:r>
              <a:rPr lang="es-ES_tradnl" sz="2900" dirty="0" err="1">
                <a:effectLst/>
              </a:rPr>
              <a:t>women</a:t>
            </a:r>
            <a:r>
              <a:rPr lang="es-ES_tradnl" sz="2900" dirty="0">
                <a:effectLst/>
              </a:rPr>
              <a:t>) = </a:t>
            </a:r>
            <a:r>
              <a:rPr lang="es-ES_tradnl" sz="2900" dirty="0" err="1">
                <a:effectLst/>
              </a:rPr>
              <a:t>some</a:t>
            </a:r>
            <a:r>
              <a:rPr lang="es-ES_tradnl" sz="2900" dirty="0">
                <a:effectLst/>
              </a:rPr>
              <a:t> </a:t>
            </a:r>
            <a:r>
              <a:rPr lang="es-ES_tradnl" sz="2900" dirty="0" smtClean="0">
                <a:effectLst/>
              </a:rPr>
              <a:t>								</a:t>
            </a:r>
            <a:r>
              <a:rPr lang="es-ES_tradnl" sz="2900" dirty="0" err="1" smtClean="0">
                <a:effectLst/>
              </a:rPr>
              <a:t>teachers</a:t>
            </a:r>
            <a:r>
              <a:rPr lang="es-ES_tradnl" sz="2900" dirty="0" smtClean="0">
                <a:effectLst/>
              </a:rPr>
              <a:t> </a:t>
            </a:r>
            <a:endParaRPr lang="en-US" sz="29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2900" dirty="0">
                <a:effectLst/>
              </a:rPr>
              <a:t>______  músico = a </a:t>
            </a:r>
            <a:r>
              <a:rPr lang="es-ES_tradnl" sz="2900" dirty="0" err="1">
                <a:effectLst/>
              </a:rPr>
              <a:t>musician</a:t>
            </a:r>
            <a:r>
              <a:rPr lang="es-ES_tradnl" sz="2900" dirty="0">
                <a:effectLst/>
              </a:rPr>
              <a:t> </a:t>
            </a:r>
            <a:endParaRPr lang="en-US" sz="29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2900" dirty="0">
                <a:effectLst/>
              </a:rPr>
              <a:t>______ amigas = </a:t>
            </a:r>
            <a:r>
              <a:rPr lang="es-ES_tradnl" sz="2900" dirty="0" err="1">
                <a:effectLst/>
              </a:rPr>
              <a:t>some</a:t>
            </a:r>
            <a:r>
              <a:rPr lang="es-ES_tradnl" sz="2900" dirty="0">
                <a:effectLst/>
              </a:rPr>
              <a:t> </a:t>
            </a:r>
            <a:r>
              <a:rPr lang="es-ES_tradnl" sz="2900" dirty="0" err="1">
                <a:effectLst/>
              </a:rPr>
              <a:t>friends</a:t>
            </a:r>
            <a:r>
              <a:rPr lang="es-ES_tradnl" sz="2900" dirty="0">
                <a:effectLst/>
              </a:rPr>
              <a:t> </a:t>
            </a:r>
            <a:endParaRPr lang="en-US" sz="2900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45046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ES_tradnl" sz="3700" dirty="0">
                <a:effectLst/>
              </a:rPr>
              <a:t>una mujer</a:t>
            </a:r>
            <a:endParaRPr lang="en-US" sz="37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700" dirty="0">
                <a:effectLst/>
              </a:rPr>
              <a:t>unos profesores </a:t>
            </a:r>
            <a:endParaRPr lang="en-US" sz="37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700" dirty="0">
                <a:effectLst/>
              </a:rPr>
              <a:t>un músico</a:t>
            </a:r>
            <a:endParaRPr lang="en-US" sz="37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700" dirty="0">
                <a:effectLst/>
              </a:rPr>
              <a:t>unas amigas </a:t>
            </a:r>
            <a:endParaRPr lang="en-US" sz="3700" dirty="0">
              <a:effectLst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7579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Alfabeto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66" y="1761067"/>
            <a:ext cx="8449733" cy="4927599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hache, o, ele, ah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hay, </a:t>
            </a:r>
            <a:r>
              <a:rPr lang="es-ES_tradnl" sz="3400" dirty="0" err="1">
                <a:effectLst/>
              </a:rPr>
              <a:t>oo</a:t>
            </a:r>
            <a:r>
              <a:rPr lang="es-ES_tradnl" sz="3400" dirty="0">
                <a:effectLst/>
              </a:rPr>
              <a:t>, ah, </a:t>
            </a:r>
            <a:r>
              <a:rPr lang="es-ES_tradnl" sz="3400" dirty="0" err="1">
                <a:effectLst/>
              </a:rPr>
              <a:t>tay</a:t>
            </a:r>
            <a:r>
              <a:rPr lang="es-ES_tradnl" sz="3400" dirty="0">
                <a:effectLst/>
              </a:rPr>
              <a:t>, eh, </a:t>
            </a:r>
            <a:r>
              <a:rPr lang="es-ES_tradnl" sz="3400" dirty="0" err="1">
                <a:effectLst/>
              </a:rPr>
              <a:t>emay</a:t>
            </a:r>
            <a:r>
              <a:rPr lang="es-ES_tradnl" sz="3400" dirty="0">
                <a:effectLst/>
              </a:rPr>
              <a:t>, ah, </a:t>
            </a:r>
            <a:r>
              <a:rPr lang="es-ES_tradnl" sz="3400" dirty="0" err="1">
                <a:effectLst/>
              </a:rPr>
              <a:t>elay</a:t>
            </a:r>
            <a:r>
              <a:rPr lang="es-ES_tradnl" sz="3400" dirty="0">
                <a:effectLst/>
              </a:rPr>
              <a:t>, ah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 err="1">
                <a:effectLst/>
              </a:rPr>
              <a:t>esay</a:t>
            </a:r>
            <a:r>
              <a:rPr lang="es-ES_tradnl" sz="3400" dirty="0">
                <a:effectLst/>
              </a:rPr>
              <a:t>, eh, </a:t>
            </a:r>
            <a:r>
              <a:rPr lang="es-ES_tradnl" sz="3400" dirty="0" err="1">
                <a:effectLst/>
              </a:rPr>
              <a:t>enyay</a:t>
            </a:r>
            <a:r>
              <a:rPr lang="es-ES_tradnl" sz="3400" dirty="0">
                <a:effectLst/>
              </a:rPr>
              <a:t>, o, ere, </a:t>
            </a:r>
            <a:r>
              <a:rPr lang="es-ES_tradnl" sz="3400" dirty="0" err="1">
                <a:effectLst/>
              </a:rPr>
              <a:t>ee</a:t>
            </a:r>
            <a:r>
              <a:rPr lang="es-ES_tradnl" sz="3400" dirty="0">
                <a:effectLst/>
              </a:rPr>
              <a:t>, </a:t>
            </a:r>
            <a:r>
              <a:rPr lang="es-ES_tradnl" sz="3400" dirty="0" err="1">
                <a:effectLst/>
              </a:rPr>
              <a:t>tay</a:t>
            </a:r>
            <a:r>
              <a:rPr lang="es-ES_tradnl" sz="3400" dirty="0">
                <a:effectLst/>
              </a:rPr>
              <a:t>, ah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jota, </a:t>
            </a:r>
            <a:r>
              <a:rPr lang="es-ES_tradnl" sz="3400" dirty="0" err="1">
                <a:effectLst/>
              </a:rPr>
              <a:t>oo</a:t>
            </a:r>
            <a:r>
              <a:rPr lang="es-ES_tradnl" sz="3400" dirty="0">
                <a:effectLst/>
              </a:rPr>
              <a:t>, eh, ve, eh, </a:t>
            </a:r>
            <a:r>
              <a:rPr lang="es-ES_tradnl" sz="3400" dirty="0" err="1">
                <a:effectLst/>
              </a:rPr>
              <a:t>esay</a:t>
            </a:r>
            <a:endParaRPr lang="en-US" sz="3400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sz="3400" dirty="0" err="1">
                <a:effectLst/>
              </a:rPr>
              <a:t>coo</a:t>
            </a:r>
            <a:r>
              <a:rPr lang="es-ES_tradnl" sz="3400" dirty="0">
                <a:effectLst/>
              </a:rPr>
              <a:t>, </a:t>
            </a:r>
            <a:r>
              <a:rPr lang="es-ES_tradnl" sz="3400" dirty="0" err="1">
                <a:effectLst/>
              </a:rPr>
              <a:t>oo</a:t>
            </a:r>
            <a:r>
              <a:rPr lang="es-ES_tradnl" sz="3400" dirty="0">
                <a:effectLst/>
              </a:rPr>
              <a:t>, eh       </a:t>
            </a:r>
            <a:r>
              <a:rPr lang="es-ES_tradnl" sz="3400" dirty="0" err="1">
                <a:effectLst/>
              </a:rPr>
              <a:t>tay</a:t>
            </a:r>
            <a:r>
              <a:rPr lang="es-ES_tradnl" sz="3400" dirty="0">
                <a:effectLst/>
              </a:rPr>
              <a:t>, ah, </a:t>
            </a:r>
            <a:r>
              <a:rPr lang="es-ES_tradnl" sz="3400" dirty="0" err="1">
                <a:effectLst/>
              </a:rPr>
              <a:t>elay</a:t>
            </a:r>
            <a:endParaRPr lang="en-US" sz="3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914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H</a:t>
            </a:r>
            <a:r>
              <a:rPr lang="es-ES_tradnl" dirty="0" smtClean="0">
                <a:effectLst/>
              </a:rPr>
              <a:t>ola 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Guatemala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Señorita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Jueves</a:t>
            </a:r>
            <a:endParaRPr lang="en-US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dirty="0">
                <a:effectLst/>
              </a:rPr>
              <a:t>Que tal?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2214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>
                <a:effectLst/>
              </a:rPr>
              <a:t>Los Números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45733"/>
            <a:ext cx="8873067" cy="4825999"/>
          </a:xfrm>
        </p:spPr>
        <p:txBody>
          <a:bodyPr/>
          <a:lstStyle/>
          <a:p>
            <a:pPr marL="0" indent="0">
              <a:buNone/>
            </a:pPr>
            <a:r>
              <a:rPr lang="es-ES_tradnl" u="sng" dirty="0">
                <a:effectLst/>
              </a:rPr>
              <a:t>Escribe los números que corresponde con la palabra:</a:t>
            </a:r>
            <a:endParaRPr lang="en-US" u="sng" dirty="0">
              <a:effectLst/>
            </a:endParaRPr>
          </a:p>
          <a:p>
            <a:pPr marL="0" lvl="0" indent="0">
              <a:buNone/>
            </a:pPr>
            <a:r>
              <a:rPr lang="es-ES_tradnl" dirty="0" smtClean="0">
                <a:effectLst/>
              </a:rPr>
              <a:t>1. ochenta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s-ES_tradnl" dirty="0" smtClean="0">
                <a:effectLst/>
              </a:rPr>
              <a:t>2. treinta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s-ES_tradnl" dirty="0" smtClean="0">
                <a:effectLst/>
              </a:rPr>
              <a:t>3. cien</a:t>
            </a:r>
            <a:endParaRPr lang="en-US" dirty="0">
              <a:effectLst/>
            </a:endParaRPr>
          </a:p>
          <a:p>
            <a:pPr marL="0" indent="0">
              <a:buNone/>
            </a:pPr>
            <a:r>
              <a:rPr lang="es-ES_tradnl" u="sng" dirty="0">
                <a:effectLst/>
              </a:rPr>
              <a:t>Escribe el numero que viene después </a:t>
            </a:r>
            <a:endParaRPr lang="en-US" u="sng" dirty="0">
              <a:effectLst/>
            </a:endParaRPr>
          </a:p>
          <a:p>
            <a:pPr marL="0" lvl="0" indent="0">
              <a:buNone/>
            </a:pPr>
            <a:r>
              <a:rPr lang="es-ES_tradnl" dirty="0" smtClean="0">
                <a:effectLst/>
              </a:rPr>
              <a:t>4. veintitrés </a:t>
            </a:r>
            <a:r>
              <a:rPr lang="es-ES_tradnl" dirty="0">
                <a:effectLst/>
              </a:rPr>
              <a:t>-&gt;</a:t>
            </a:r>
            <a:endParaRPr lang="en-US" dirty="0">
              <a:effectLst/>
            </a:endParaRPr>
          </a:p>
          <a:p>
            <a:pPr marL="0" lvl="0" indent="0">
              <a:buNone/>
            </a:pPr>
            <a:r>
              <a:rPr lang="es-ES_tradnl" dirty="0" smtClean="0">
                <a:effectLst/>
              </a:rPr>
              <a:t>5. sesenta </a:t>
            </a:r>
            <a:r>
              <a:rPr lang="es-ES_tradnl" dirty="0">
                <a:effectLst/>
              </a:rPr>
              <a:t>y cinco -&gt;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4910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9" y="1253067"/>
            <a:ext cx="7852306" cy="5440081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5000" dirty="0" smtClean="0">
                <a:effectLst/>
              </a:rPr>
              <a:t>  80</a:t>
            </a:r>
            <a:endParaRPr lang="en-US" sz="5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5000" dirty="0" smtClean="0">
                <a:effectLst/>
              </a:rPr>
              <a:t>  30 </a:t>
            </a:r>
            <a:endParaRPr lang="en-US" sz="5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5000" dirty="0" smtClean="0">
                <a:effectLst/>
              </a:rPr>
              <a:t>  100 </a:t>
            </a:r>
            <a:endParaRPr lang="en-US" sz="5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5000" dirty="0" smtClean="0">
                <a:effectLst/>
              </a:rPr>
              <a:t>  23</a:t>
            </a:r>
            <a:endParaRPr lang="en-US" sz="5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5000" dirty="0" smtClean="0">
                <a:effectLst/>
              </a:rPr>
              <a:t>  65</a:t>
            </a:r>
            <a:endParaRPr lang="en-US" sz="5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132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474133"/>
            <a:ext cx="7612063" cy="965200"/>
          </a:xfrm>
        </p:spPr>
        <p:txBody>
          <a:bodyPr/>
          <a:lstStyle/>
          <a:p>
            <a:r>
              <a:rPr lang="es-ES_tradnl" dirty="0">
                <a:effectLst/>
              </a:rPr>
              <a:t>Los días de la semana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6" y="1828800"/>
            <a:ext cx="8957733" cy="4876800"/>
          </a:xfrm>
        </p:spPr>
        <p:txBody>
          <a:bodyPr>
            <a:normAutofit/>
          </a:bodyPr>
          <a:lstStyle/>
          <a:p>
            <a:r>
              <a:rPr lang="es-ES_tradnl" sz="3000" dirty="0" smtClean="0">
                <a:effectLst/>
              </a:rPr>
              <a:t>Escribe </a:t>
            </a:r>
            <a:r>
              <a:rPr lang="es-ES_tradnl" sz="3000" dirty="0">
                <a:effectLst/>
              </a:rPr>
              <a:t>el día que viene después</a:t>
            </a:r>
            <a:endParaRPr lang="en-US" sz="3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000" dirty="0">
                <a:effectLst/>
              </a:rPr>
              <a:t>martes -&gt;</a:t>
            </a:r>
            <a:endParaRPr lang="en-US" sz="3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000" dirty="0">
                <a:effectLst/>
              </a:rPr>
              <a:t>sábado -&gt; </a:t>
            </a:r>
            <a:endParaRPr lang="en-US" sz="30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000" dirty="0">
                <a:effectLst/>
              </a:rPr>
              <a:t>domingo -&gt; </a:t>
            </a:r>
            <a:endParaRPr lang="en-US" sz="3000" dirty="0">
              <a:effectLst/>
            </a:endParaRPr>
          </a:p>
          <a:p>
            <a:r>
              <a:rPr lang="es-ES_tradnl" sz="3000" dirty="0">
                <a:effectLst/>
              </a:rPr>
              <a:t>Escribe el día en español</a:t>
            </a:r>
            <a:endParaRPr lang="en-US" sz="3000" dirty="0">
              <a:effectLst/>
            </a:endParaRPr>
          </a:p>
          <a:p>
            <a:pPr marL="0" lvl="0" indent="0">
              <a:buNone/>
            </a:pPr>
            <a:r>
              <a:rPr lang="es-ES_tradnl" sz="3000" dirty="0" smtClean="0">
                <a:effectLst/>
              </a:rPr>
              <a:t>4. </a:t>
            </a:r>
            <a:r>
              <a:rPr lang="es-ES_tradnl" sz="3000" dirty="0" err="1" smtClean="0">
                <a:effectLst/>
              </a:rPr>
              <a:t>Thursday</a:t>
            </a:r>
            <a:r>
              <a:rPr lang="es-ES_tradnl" sz="3000" dirty="0" smtClean="0">
                <a:effectLst/>
              </a:rPr>
              <a:t> </a:t>
            </a:r>
            <a:endParaRPr lang="en-US" sz="3000" dirty="0">
              <a:effectLst/>
            </a:endParaRPr>
          </a:p>
          <a:p>
            <a:pPr marL="0" lvl="0" indent="0">
              <a:buNone/>
            </a:pPr>
            <a:r>
              <a:rPr lang="es-ES_tradnl" sz="3000" dirty="0" smtClean="0">
                <a:effectLst/>
              </a:rPr>
              <a:t>5. Friday </a:t>
            </a: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61798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miércoles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domingo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lunes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jueves</a:t>
            </a:r>
            <a:endParaRPr lang="en-US" sz="3400" dirty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viernes </a:t>
            </a:r>
            <a:endParaRPr lang="es-ES_tradnl" sz="3400" dirty="0"/>
          </a:p>
        </p:txBody>
      </p:sp>
    </p:spTree>
    <p:extLst>
      <p:ext uri="{BB962C8B-B14F-4D97-AF65-F5344CB8AC3E}">
        <p14:creationId xmlns:p14="http://schemas.microsoft.com/office/powerpoint/2010/main" val="3406638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Fecha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3400" dirty="0" err="1" smtClean="0">
                <a:effectLst/>
              </a:rPr>
              <a:t>It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 err="1" smtClean="0">
                <a:effectLst/>
              </a:rPr>
              <a:t>is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 err="1" smtClean="0">
                <a:effectLst/>
              </a:rPr>
              <a:t>July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>
                <a:effectLst/>
              </a:rPr>
              <a:t>1st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400" dirty="0" smtClean="0">
                <a:effectLst/>
              </a:rPr>
              <a:t>I</a:t>
            </a:r>
            <a:r>
              <a:rPr lang="es-ES_tradnl" sz="3400" dirty="0" smtClean="0">
                <a:effectLst/>
              </a:rPr>
              <a:t>t </a:t>
            </a:r>
            <a:r>
              <a:rPr lang="es-ES_tradnl" sz="3400" dirty="0" err="1" smtClean="0">
                <a:effectLst/>
              </a:rPr>
              <a:t>is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 err="1" smtClean="0">
                <a:effectLst/>
              </a:rPr>
              <a:t>December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>
                <a:effectLst/>
              </a:rPr>
              <a:t>22nd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400" dirty="0" smtClean="0">
                <a:effectLst/>
              </a:rPr>
              <a:t>I</a:t>
            </a:r>
            <a:r>
              <a:rPr lang="es-ES_tradnl" sz="3400" dirty="0" smtClean="0">
                <a:effectLst/>
              </a:rPr>
              <a:t>t </a:t>
            </a:r>
            <a:r>
              <a:rPr lang="es-ES_tradnl" sz="3400" dirty="0" err="1" smtClean="0">
                <a:effectLst/>
              </a:rPr>
              <a:t>is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 err="1" smtClean="0">
                <a:effectLst/>
              </a:rPr>
              <a:t>March</a:t>
            </a:r>
            <a:r>
              <a:rPr lang="es-ES_tradnl" sz="3400" dirty="0" smtClean="0">
                <a:effectLst/>
              </a:rPr>
              <a:t> </a:t>
            </a:r>
            <a:r>
              <a:rPr lang="es-ES_tradnl" sz="3400" dirty="0">
                <a:effectLst/>
              </a:rPr>
              <a:t>15th 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Es el veintiséis de octubre</a:t>
            </a:r>
            <a:endParaRPr lang="en-US" sz="34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400" dirty="0">
                <a:effectLst/>
              </a:rPr>
              <a:t>Es el primero de enero </a:t>
            </a:r>
            <a:endParaRPr lang="en-US" sz="3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8233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s-ES_tradnl" sz="3600" dirty="0">
                <a:effectLst/>
              </a:rPr>
              <a:t>Es el primero de julio</a:t>
            </a:r>
            <a:endParaRPr lang="en-US" sz="36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600" dirty="0">
                <a:effectLst/>
              </a:rPr>
              <a:t>Es el veintidós de diciembre</a:t>
            </a:r>
            <a:endParaRPr lang="en-US" sz="36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s-ES_tradnl" sz="3600" dirty="0">
                <a:effectLst/>
              </a:rPr>
              <a:t>es el  quince de marzo </a:t>
            </a:r>
            <a:endParaRPr lang="en-US" sz="36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effectLst/>
              </a:rPr>
              <a:t>I</a:t>
            </a:r>
            <a:r>
              <a:rPr lang="es-ES_tradnl" sz="3600" dirty="0" smtClean="0">
                <a:effectLst/>
              </a:rPr>
              <a:t>t </a:t>
            </a:r>
            <a:r>
              <a:rPr lang="es-ES_tradnl" sz="3600" dirty="0" err="1" smtClean="0">
                <a:effectLst/>
              </a:rPr>
              <a:t>is</a:t>
            </a:r>
            <a:r>
              <a:rPr lang="es-ES_tradnl" sz="3600" dirty="0" smtClean="0">
                <a:effectLst/>
              </a:rPr>
              <a:t> </a:t>
            </a:r>
            <a:r>
              <a:rPr lang="es-ES_tradnl" sz="3600" dirty="0" err="1" smtClean="0">
                <a:effectLst/>
              </a:rPr>
              <a:t>October</a:t>
            </a:r>
            <a:r>
              <a:rPr lang="es-ES_tradnl" sz="3600" dirty="0" smtClean="0">
                <a:effectLst/>
              </a:rPr>
              <a:t> </a:t>
            </a:r>
            <a:r>
              <a:rPr lang="es-ES_tradnl" sz="3600" dirty="0">
                <a:effectLst/>
              </a:rPr>
              <a:t>26th </a:t>
            </a:r>
            <a:endParaRPr lang="en-US" sz="3600" dirty="0">
              <a:effectLst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3600" dirty="0" smtClean="0">
                <a:effectLst/>
              </a:rPr>
              <a:t>I</a:t>
            </a:r>
            <a:r>
              <a:rPr lang="es-ES_tradnl" sz="3600" dirty="0" smtClean="0">
                <a:effectLst/>
              </a:rPr>
              <a:t>t </a:t>
            </a:r>
            <a:r>
              <a:rPr lang="es-ES_tradnl" sz="3600" dirty="0" err="1" smtClean="0">
                <a:effectLst/>
              </a:rPr>
              <a:t>is</a:t>
            </a:r>
            <a:r>
              <a:rPr lang="es-ES_tradnl" sz="3600" dirty="0" smtClean="0">
                <a:effectLst/>
              </a:rPr>
              <a:t> </a:t>
            </a:r>
            <a:r>
              <a:rPr lang="es-ES_tradnl" sz="3600" dirty="0" err="1" smtClean="0">
                <a:effectLst/>
              </a:rPr>
              <a:t>January</a:t>
            </a:r>
            <a:r>
              <a:rPr lang="es-ES_tradnl" sz="3600" dirty="0" smtClean="0">
                <a:effectLst/>
              </a:rPr>
              <a:t> </a:t>
            </a:r>
            <a:r>
              <a:rPr lang="es-ES_tradnl" sz="3600" dirty="0">
                <a:effectLst/>
              </a:rPr>
              <a:t>1st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73938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24</TotalTime>
  <Words>338</Words>
  <Application>Microsoft Macintosh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Habitat</vt:lpstr>
      <vt:lpstr>Repaso </vt:lpstr>
      <vt:lpstr>El Alfabeto </vt:lpstr>
      <vt:lpstr>PowerPoint Presentation</vt:lpstr>
      <vt:lpstr>Los Números</vt:lpstr>
      <vt:lpstr>PowerPoint Presentation</vt:lpstr>
      <vt:lpstr>Los días de la semana </vt:lpstr>
      <vt:lpstr>PowerPoint Presentation</vt:lpstr>
      <vt:lpstr>La Fecha </vt:lpstr>
      <vt:lpstr>PowerPoint Presentation</vt:lpstr>
      <vt:lpstr>¿Qué hora es?   </vt:lpstr>
      <vt:lpstr>PowerPoint Presentation</vt:lpstr>
      <vt:lpstr>los artículos Escribe el articulo definido </vt:lpstr>
      <vt:lpstr>PowerPoint Presentation</vt:lpstr>
      <vt:lpstr>  Escribe el artículo indefinido </vt:lpstr>
      <vt:lpstr>PowerPoint Presentation</vt:lpstr>
    </vt:vector>
  </TitlesOfParts>
  <Company>MacBook 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Repaso </dc:title>
  <dc:creator>Shelby Schulte</dc:creator>
  <cp:lastModifiedBy>Shelby Schulte</cp:lastModifiedBy>
  <cp:revision>4</cp:revision>
  <dcterms:created xsi:type="dcterms:W3CDTF">2013-09-26T00:28:20Z</dcterms:created>
  <dcterms:modified xsi:type="dcterms:W3CDTF">2013-09-29T23:48:27Z</dcterms:modified>
</cp:coreProperties>
</file>