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5EF8-35A1-470B-84C5-E289D2DEE26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31B0-838B-4594-B066-417A66258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Documents and Settings\alexandrag.dow\Local Settings\Temporary Internet Files\Content.IE5\BC7G0WPG\MP90044648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alexandrag.dow\Local Settings\Temporary Internet Files\Content.IE5\5SUFWZD4\MP90044644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190" y="0"/>
            <a:ext cx="45796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Documents and Settings\alexandrag.dow\Local Settings\Temporary Internet Files\Content.IE5\VILVHP85\MP90042213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alexandrag.dow\Local Settings\Temporary Internet Files\Content.IE5\TNVK083L\MP90040713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82191"/>
            <a:ext cx="9145787" cy="6094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anish-royal-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7" y="228600"/>
            <a:ext cx="8968153" cy="6217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alexandrag.dow\Local Settings\Temporary Internet Files\Content.IE5\BC7G0WPG\MP9004093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pete</cp:lastModifiedBy>
  <cp:revision>1</cp:revision>
  <dcterms:created xsi:type="dcterms:W3CDTF">2013-01-09T15:26:44Z</dcterms:created>
  <dcterms:modified xsi:type="dcterms:W3CDTF">2014-01-07T18:45:07Z</dcterms:modified>
</cp:coreProperties>
</file>