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85911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senorbelles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senorbelles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senorbelles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nishlanguageguide.com/spanish/vocabulary/colors.asp" TargetMode="External"/><Relationship Id="rId4" Type="http://schemas.openxmlformats.org/officeDocument/2006/relationships/hyperlink" Target="http://www.youtube.com/watch?v=-mTUmczVdi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senorbelles.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senorbelle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enorbelle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enorbelle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senorbelles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senorbelles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senorbelles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senorbelles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enorbelles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senorbel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/>
              <a:t>Red - Rojo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588775" y="2857500"/>
            <a:ext cx="63263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>
                <a:solidFill>
                  <a:srgbClr val="FFFFFF"/>
                </a:solidFill>
              </a:rPr>
              <a:t>Gray - Gris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7200"/>
              <a:t>Gold - Dorado</a:t>
            </a:r>
          </a:p>
          <a:p>
            <a:pPr>
              <a:buNone/>
            </a:pPr>
            <a:r>
              <a:rPr lang="en" sz="7200"/>
              <a:t>Gold (Noun) - Oro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3F04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-14250" y="4235112"/>
            <a:ext cx="91724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7200"/>
              <a:t>Brown - Marrón,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7200"/>
              <a:t>               Café</a:t>
            </a:r>
          </a:p>
          <a:p>
            <a:endParaRPr lang="en" sz="7200"/>
          </a:p>
        </p:txBody>
      </p:sp>
      <p:sp>
        <p:nvSpPr>
          <p:cNvPr id="91" name="Shape 91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05708"/>
          </a:xfrm>
        </p:spPr>
        <p:txBody>
          <a:bodyPr/>
          <a:lstStyle/>
          <a:p>
            <a:pPr algn="ctr"/>
            <a:r>
              <a:rPr lang="es-ES_tradnl" sz="4400" dirty="0" smtClean="0">
                <a:latin typeface="Comic Sans MS"/>
                <a:cs typeface="Comic Sans MS"/>
              </a:rPr>
              <a:t>Cantamos!</a:t>
            </a:r>
            <a:endParaRPr lang="es-ES_tradnl" sz="4400" dirty="0">
              <a:latin typeface="Comic Sans MS"/>
              <a:cs typeface="Comic Sans M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5472" y="1544498"/>
            <a:ext cx="4908839" cy="5023276"/>
          </a:xfrm>
        </p:spPr>
        <p:txBody>
          <a:bodyPr/>
          <a:lstStyle/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Red </a:t>
            </a:r>
            <a:r>
              <a:rPr lang="es-ES_tradnl" b="1" dirty="0" err="1" smtClean="0">
                <a:latin typeface="Comic Sans MS"/>
                <a:cs typeface="Comic Sans MS"/>
              </a:rPr>
              <a:t>is</a:t>
            </a:r>
            <a:r>
              <a:rPr lang="es-ES_tradnl" b="1" dirty="0" smtClean="0">
                <a:latin typeface="Comic Sans MS"/>
                <a:cs typeface="Comic Sans MS"/>
              </a:rPr>
              <a:t> rojo</a:t>
            </a:r>
          </a:p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Green </a:t>
            </a:r>
            <a:r>
              <a:rPr lang="es-ES_tradnl" b="1" dirty="0" err="1" smtClean="0">
                <a:latin typeface="Comic Sans MS"/>
                <a:cs typeface="Comic Sans MS"/>
              </a:rPr>
              <a:t>is</a:t>
            </a:r>
            <a:r>
              <a:rPr lang="es-ES_tradnl" b="1" dirty="0" smtClean="0">
                <a:latin typeface="Comic Sans MS"/>
                <a:cs typeface="Comic Sans MS"/>
              </a:rPr>
              <a:t> verde </a:t>
            </a:r>
          </a:p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Blue azul</a:t>
            </a:r>
          </a:p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Negro </a:t>
            </a:r>
            <a:r>
              <a:rPr lang="es-ES_tradnl" b="1" dirty="0" err="1" smtClean="0">
                <a:latin typeface="Comic Sans MS"/>
                <a:cs typeface="Comic Sans MS"/>
              </a:rPr>
              <a:t>black</a:t>
            </a:r>
            <a:r>
              <a:rPr lang="es-ES_tradnl" b="1" dirty="0" smtClean="0">
                <a:latin typeface="Comic Sans MS"/>
                <a:cs typeface="Comic Sans MS"/>
              </a:rPr>
              <a:t> </a:t>
            </a:r>
          </a:p>
          <a:p>
            <a:pPr algn="ctr"/>
            <a:endParaRPr lang="es-ES_tradnl" b="1" dirty="0">
              <a:latin typeface="Comic Sans MS"/>
              <a:cs typeface="Comic Sans MS"/>
            </a:endParaRPr>
          </a:p>
          <a:p>
            <a:pPr algn="ctr"/>
            <a:r>
              <a:rPr lang="es-ES_tradnl" b="1" dirty="0" err="1" smtClean="0">
                <a:latin typeface="Comic Sans MS"/>
                <a:cs typeface="Comic Sans MS"/>
              </a:rPr>
              <a:t>Yellow</a:t>
            </a:r>
            <a:r>
              <a:rPr lang="es-ES_tradnl" b="1" dirty="0" smtClean="0">
                <a:latin typeface="Comic Sans MS"/>
                <a:cs typeface="Comic Sans MS"/>
              </a:rPr>
              <a:t> amarillo </a:t>
            </a:r>
          </a:p>
          <a:p>
            <a:pPr algn="ctr"/>
            <a:r>
              <a:rPr lang="es-ES_tradnl" b="1" dirty="0" err="1" smtClean="0">
                <a:latin typeface="Comic Sans MS"/>
                <a:cs typeface="Comic Sans MS"/>
              </a:rPr>
              <a:t>Purple</a:t>
            </a:r>
            <a:r>
              <a:rPr lang="es-ES_tradnl" b="1" dirty="0" smtClean="0">
                <a:latin typeface="Comic Sans MS"/>
                <a:cs typeface="Comic Sans MS"/>
              </a:rPr>
              <a:t> </a:t>
            </a:r>
            <a:r>
              <a:rPr lang="es-ES_tradnl" b="1" dirty="0" err="1" smtClean="0">
                <a:latin typeface="Comic Sans MS"/>
                <a:cs typeface="Comic Sans MS"/>
              </a:rPr>
              <a:t>is</a:t>
            </a:r>
            <a:r>
              <a:rPr lang="es-ES_tradnl" b="1" dirty="0" smtClean="0">
                <a:latin typeface="Comic Sans MS"/>
                <a:cs typeface="Comic Sans MS"/>
              </a:rPr>
              <a:t> morado </a:t>
            </a:r>
          </a:p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Grey </a:t>
            </a:r>
            <a:r>
              <a:rPr lang="es-ES_tradnl" b="1" dirty="0" err="1" smtClean="0">
                <a:latin typeface="Comic Sans MS"/>
                <a:cs typeface="Comic Sans MS"/>
              </a:rPr>
              <a:t>is</a:t>
            </a:r>
            <a:r>
              <a:rPr lang="es-ES_tradnl" b="1" dirty="0" smtClean="0">
                <a:latin typeface="Comic Sans MS"/>
                <a:cs typeface="Comic Sans MS"/>
              </a:rPr>
              <a:t> gris </a:t>
            </a:r>
          </a:p>
          <a:p>
            <a:pPr algn="ctr"/>
            <a:r>
              <a:rPr lang="es-ES_tradnl" b="1" dirty="0" smtClean="0">
                <a:latin typeface="Comic Sans MS"/>
                <a:cs typeface="Comic Sans MS"/>
              </a:rPr>
              <a:t>Brown caf</a:t>
            </a:r>
            <a:r>
              <a:rPr lang="es-ES_tradnl" b="1" dirty="0" smtClean="0">
                <a:latin typeface="Comic Sans MS"/>
                <a:cs typeface="Comic Sans MS"/>
              </a:rPr>
              <a:t>é</a:t>
            </a:r>
            <a:endParaRPr lang="es-ES_tradnl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514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3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Los Videos 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6137"/>
            <a:ext cx="8229600" cy="5721637"/>
          </a:xfrm>
        </p:spPr>
        <p:txBody>
          <a:bodyPr/>
          <a:lstStyle/>
          <a:p>
            <a:r>
              <a:rPr lang="es-ES_tradnl" dirty="0"/>
              <a:t>https://www.youtube.com/watch?v=</a:t>
            </a:r>
            <a:r>
              <a:rPr lang="es-ES_tradnl" dirty="0" smtClean="0"/>
              <a:t>aLratiMhoYE (</a:t>
            </a:r>
            <a:r>
              <a:rPr lang="es-ES_tradnl" dirty="0" err="1" smtClean="0"/>
              <a:t>practice</a:t>
            </a:r>
            <a:r>
              <a:rPr lang="es-ES_tradnl" dirty="0" smtClean="0"/>
              <a:t>) 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http</a:t>
            </a:r>
            <a:r>
              <a:rPr lang="es-ES_tradnl" dirty="0"/>
              <a:t>://www.spanishspanish.com/colors/</a:t>
            </a:r>
            <a:r>
              <a:rPr lang="es-ES_tradnl" dirty="0" smtClean="0"/>
              <a:t>color_menu.html   (</a:t>
            </a:r>
            <a:r>
              <a:rPr lang="es-ES_tradnl" dirty="0" err="1" smtClean="0"/>
              <a:t>intro</a:t>
            </a:r>
            <a:r>
              <a:rPr lang="es-ES_tradnl" dirty="0" smtClean="0"/>
              <a:t> and </a:t>
            </a:r>
            <a:r>
              <a:rPr lang="es-ES_tradnl" dirty="0" err="1" smtClean="0"/>
              <a:t>multiple</a:t>
            </a:r>
            <a:r>
              <a:rPr lang="es-ES_tradnl" dirty="0" smtClean="0"/>
              <a:t> </a:t>
            </a:r>
            <a:r>
              <a:rPr lang="es-ES_tradnl" dirty="0" err="1" smtClean="0"/>
              <a:t>choice</a:t>
            </a:r>
            <a:r>
              <a:rPr lang="es-ES_tradnl" dirty="0" smtClean="0"/>
              <a:t>)</a:t>
            </a:r>
          </a:p>
          <a:p>
            <a:endParaRPr lang="es-ES_tradnl" dirty="0"/>
          </a:p>
          <a:p>
            <a:r>
              <a:rPr lang="es-ES_tradnl" dirty="0"/>
              <a:t>https://www.youtube.com/watch?v=</a:t>
            </a:r>
            <a:r>
              <a:rPr lang="es-ES_tradnl" dirty="0" smtClean="0"/>
              <a:t>924K3NDDfnI  (</a:t>
            </a:r>
            <a:r>
              <a:rPr lang="es-ES_tradnl" dirty="0" err="1" smtClean="0"/>
              <a:t>lets</a:t>
            </a:r>
            <a:r>
              <a:rPr lang="es-ES_tradnl" dirty="0" smtClean="0"/>
              <a:t> mover!)  </a:t>
            </a:r>
          </a:p>
          <a:p>
            <a:endParaRPr lang="es-ES_tradnl" dirty="0"/>
          </a:p>
          <a:p>
            <a:r>
              <a:rPr lang="es-ES_tradnl" dirty="0" smtClean="0"/>
              <a:t>Long </a:t>
            </a:r>
            <a:r>
              <a:rPr lang="es-ES_tradnl" dirty="0" err="1" smtClean="0"/>
              <a:t>song</a:t>
            </a:r>
            <a:r>
              <a:rPr lang="es-ES_tradnl" dirty="0" smtClean="0"/>
              <a:t> https</a:t>
            </a:r>
            <a:r>
              <a:rPr lang="es-ES_tradnl" dirty="0"/>
              <a:t>://www.youtube.com/watch?v=</a:t>
            </a:r>
            <a:r>
              <a:rPr lang="es-ES_tradnl" dirty="0" smtClean="0"/>
              <a:t>DsRKoZGaoEM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0417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 few extras: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656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turquoise - turquesa</a:t>
            </a:r>
          </a:p>
          <a:p>
            <a:pPr lvl="0" rtl="0">
              <a:buNone/>
            </a:pPr>
            <a:r>
              <a:rPr lang="en" dirty="0"/>
              <a:t>silver - plateado  (silver [noun] = plata)</a:t>
            </a:r>
          </a:p>
          <a:p>
            <a:pPr lvl="0" rtl="0">
              <a:buNone/>
            </a:pPr>
            <a:r>
              <a:rPr lang="en" dirty="0"/>
              <a:t>multicolored - multicolor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Want to learn even more colors?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Check here</a:t>
            </a:r>
            <a:r>
              <a:rPr lang="en" dirty="0"/>
              <a:t> for a plethora of colors</a:t>
            </a:r>
          </a:p>
          <a:p>
            <a:pPr marL="0" indent="0">
              <a:buNone/>
            </a:pPr>
            <a:endParaRPr lang="en" u="sng" dirty="0">
              <a:solidFill>
                <a:schemeClr val="hlink"/>
              </a:solidFill>
              <a:hlinkClick r:id="rId4"/>
            </a:endParaRPr>
          </a:p>
          <a:p>
            <a:pPr lvl="0" rtl="0">
              <a:buNone/>
            </a:pPr>
            <a:r>
              <a:rPr lang="en" dirty="0"/>
              <a:t>The following slide is for practicing these colors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37150" y="0"/>
            <a:ext cx="9001200" cy="649097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</a:rPr>
              <a:t>Los Colores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 las perlas y la inocencia.  Es  </a:t>
            </a:r>
            <a:r>
              <a:rPr lang="en" sz="2400" u="sng" dirty="0">
                <a:solidFill>
                  <a:srgbClr val="000000"/>
                </a:solidFill>
              </a:rPr>
              <a:t>b</a:t>
            </a:r>
            <a:r>
              <a:rPr lang="en" sz="2400" dirty="0">
                <a:solidFill>
                  <a:srgbClr val="000000"/>
                </a:solidFill>
              </a:rPr>
              <a:t> __ __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del chocolate.  Es </a:t>
            </a:r>
            <a:r>
              <a:rPr lang="en" sz="2400" u="sng" dirty="0">
                <a:solidFill>
                  <a:srgbClr val="000000"/>
                </a:solidFill>
              </a:rPr>
              <a:t>m </a:t>
            </a:r>
            <a:r>
              <a:rPr lang="en" sz="2400" dirty="0">
                <a:solidFill>
                  <a:srgbClr val="000000"/>
                </a:solidFill>
              </a:rPr>
              <a:t> __ __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 la noche y la magia.  Es </a:t>
            </a:r>
            <a:r>
              <a:rPr lang="en" sz="2400" u="sng" dirty="0">
                <a:solidFill>
                  <a:srgbClr val="000000"/>
                </a:solidFill>
              </a:rPr>
              <a:t>n</a:t>
            </a:r>
            <a:r>
              <a:rPr lang="en" sz="2400" dirty="0">
                <a:solidFill>
                  <a:srgbClr val="000000"/>
                </a:solidFill>
              </a:rPr>
              <a:t> __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la combinación de negro y blanco.  Es </a:t>
            </a:r>
            <a:r>
              <a:rPr lang="en" sz="2400" u="sng" dirty="0">
                <a:solidFill>
                  <a:srgbClr val="000000"/>
                </a:solidFill>
              </a:rPr>
              <a:t>g</a:t>
            </a:r>
            <a:r>
              <a:rPr lang="en" sz="2400" dirty="0">
                <a:solidFill>
                  <a:srgbClr val="000000"/>
                </a:solidFill>
              </a:rPr>
              <a:t>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del océano y de la tranquilidad.  Es </a:t>
            </a:r>
            <a:r>
              <a:rPr lang="en" sz="2400" u="sng" dirty="0">
                <a:solidFill>
                  <a:srgbClr val="000000"/>
                </a:solidFill>
              </a:rPr>
              <a:t>a</a:t>
            </a:r>
            <a:r>
              <a:rPr lang="en" sz="2400" dirty="0">
                <a:solidFill>
                  <a:srgbClr val="000000"/>
                </a:solidFill>
              </a:rPr>
              <a:t>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Son los dos colores de Halloween.  Son </a:t>
            </a:r>
            <a:r>
              <a:rPr lang="en" sz="2400" u="sng" dirty="0">
                <a:solidFill>
                  <a:srgbClr val="000000"/>
                </a:solidFill>
              </a:rPr>
              <a:t>a</a:t>
            </a:r>
            <a:r>
              <a:rPr lang="en" sz="2400" dirty="0">
                <a:solidFill>
                  <a:srgbClr val="000000"/>
                </a:solidFill>
              </a:rPr>
              <a:t> __ __ __ __ __ __ __ __ __  y  __ __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La combinación de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 __  y  </a:t>
            </a:r>
            <a:r>
              <a:rPr lang="en" sz="2400" u="sng" dirty="0">
                <a:solidFill>
                  <a:srgbClr val="000000"/>
                </a:solidFill>
              </a:rPr>
              <a:t>a</a:t>
            </a:r>
            <a:r>
              <a:rPr lang="en" sz="2400" dirty="0">
                <a:solidFill>
                  <a:srgbClr val="000000"/>
                </a:solidFill>
              </a:rPr>
              <a:t> __ __ __ __ __ __ __ es  </a:t>
            </a:r>
            <a:r>
              <a:rPr lang="en" sz="2400" u="sng" dirty="0">
                <a:solidFill>
                  <a:srgbClr val="000000"/>
                </a:solidFill>
              </a:rPr>
              <a:t>a</a:t>
            </a:r>
            <a:r>
              <a:rPr lang="en" sz="2400" dirty="0">
                <a:solidFill>
                  <a:srgbClr val="000000"/>
                </a:solidFill>
              </a:rPr>
              <a:t> __ __ __ __ __ </a:t>
            </a:r>
            <a:r>
              <a:rPr lang="en" sz="2400" u="sng" dirty="0">
                <a:solidFill>
                  <a:srgbClr val="000000"/>
                </a:solidFill>
              </a:rPr>
              <a:t>j</a:t>
            </a:r>
            <a:r>
              <a:rPr lang="en" sz="2400" dirty="0">
                <a:solidFill>
                  <a:srgbClr val="000000"/>
                </a:solidFill>
              </a:rPr>
              <a:t>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Son los tres colores del Día de San Valentín.  Son 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 __ ,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 __ __ __ y </a:t>
            </a:r>
            <a:r>
              <a:rPr lang="en" sz="2400" u="sng" dirty="0">
                <a:solidFill>
                  <a:srgbClr val="000000"/>
                </a:solidFill>
              </a:rPr>
              <a:t>b</a:t>
            </a:r>
            <a:r>
              <a:rPr lang="en" sz="2400" dirty="0">
                <a:solidFill>
                  <a:srgbClr val="000000"/>
                </a:solidFill>
              </a:rPr>
              <a:t> __ __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 los tomates, amor y pasión.  Es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Los colores de la navidad son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 __ y __ __ </a:t>
            </a:r>
            <a:r>
              <a:rPr lang="en" sz="2400" u="sng" dirty="0">
                <a:solidFill>
                  <a:srgbClr val="000000"/>
                </a:solidFill>
              </a:rPr>
              <a:t>r</a:t>
            </a:r>
            <a:r>
              <a:rPr lang="en" sz="2400" dirty="0">
                <a:solidFill>
                  <a:srgbClr val="000000"/>
                </a:solidFill>
              </a:rPr>
              <a:t> __ __.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000000"/>
                </a:solidFill>
              </a:rPr>
              <a:t>Es el color de Barney.  Es </a:t>
            </a:r>
            <a:r>
              <a:rPr lang="en" sz="2400" u="sng" dirty="0">
                <a:solidFill>
                  <a:srgbClr val="000000"/>
                </a:solidFill>
              </a:rPr>
              <a:t>m</a:t>
            </a:r>
            <a:r>
              <a:rPr lang="en" sz="2400" dirty="0">
                <a:solidFill>
                  <a:srgbClr val="000000"/>
                </a:solidFill>
              </a:rPr>
              <a:t> __ __ __ __ </a:t>
            </a:r>
            <a:r>
              <a:rPr lang="en" sz="2400" dirty="0" smtClean="0">
                <a:solidFill>
                  <a:srgbClr val="000000"/>
                </a:solidFill>
              </a:rPr>
              <a:t>__.</a:t>
            </a:r>
            <a:endParaRPr lang="en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14300" y="331475"/>
            <a:ext cx="8795399" cy="6202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blanco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marrón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negro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gris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azul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anaranjado / negro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rojo / amarillo / anaranjado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rojo / rosado / blanco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rojo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rojo / verde</a:t>
            </a:r>
          </a:p>
          <a:p>
            <a:endParaRPr lang="en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more practice on next page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8585" y="-28585"/>
            <a:ext cx="9104099" cy="659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Usa los colores para llenar los espacios.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El océano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El sol (sun)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Una naranja (orange)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Casper el fantasma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Coca cola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El café es ________________.</a:t>
            </a: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Muchas chicas les gusta el color 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El color popular para el Día de San Valentín es ________________.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El color de un árbol de Navidad (Christmas tree) es ________________.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/>
              <a:t>answers on next page</a:t>
            </a:r>
          </a:p>
          <a:p>
            <a:endParaRPr lang="en" sz="1400"/>
          </a:p>
        </p:txBody>
      </p:sp>
      <p:sp>
        <p:nvSpPr>
          <p:cNvPr id="116" name="Shape 116"/>
          <p:cNvSpPr txBox="1"/>
          <p:nvPr/>
        </p:nvSpPr>
        <p:spPr>
          <a:xfrm>
            <a:off x="5915025" y="606807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71475" y="6400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azul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amarillo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anaranjada / naranja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blanco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marrón / café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negro</a:t>
            </a: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rosa / rosado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rojo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rabicPeriod"/>
            </a:pPr>
            <a:r>
              <a:rPr lang="en"/>
              <a:t>verde</a:t>
            </a:r>
          </a:p>
          <a:p>
            <a:endParaRPr lang="en"/>
          </a:p>
          <a:p>
            <a:endParaRPr lang="en"/>
          </a:p>
        </p:txBody>
      </p:sp>
      <p:sp>
        <p:nvSpPr>
          <p:cNvPr id="122" name="Shape 122"/>
          <p:cNvSpPr txBox="1"/>
          <p:nvPr/>
        </p:nvSpPr>
        <p:spPr>
          <a:xfrm>
            <a:off x="5829300" y="60509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68684" y="2657787"/>
            <a:ext cx="78179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/>
              <a:t>Yellow - Amarillo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228740" y="3034962"/>
            <a:ext cx="82638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/>
              <a:t>Green - Verde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154559" y="3388975"/>
            <a:ext cx="54176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>
                <a:solidFill>
                  <a:srgbClr val="FFFFFF"/>
                </a:solidFill>
              </a:rPr>
              <a:t>
Blue - Azul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800100" y="32578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7200"/>
              <a:t>Purple - Morado</a:t>
            </a:r>
          </a:p>
          <a:p>
            <a:pPr>
              <a:buNone/>
            </a:pPr>
            <a:r>
              <a:rPr lang="en" sz="7200"/>
              <a:t>Violet - Violeta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941572" y="1245860"/>
            <a:ext cx="7202428" cy="2400627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 dirty="0"/>
              <a:t>Pink - Rosa, Rosado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383015" y="3015350"/>
            <a:ext cx="75438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>
                <a:solidFill>
                  <a:srgbClr val="F3F3F3"/>
                </a:solidFill>
              </a:rPr>
              <a:t>Black - Negro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022975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/>
              <a:t>White - Blanco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93211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7200"/>
              <a:t>Yellow - Amarillo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0" y="6085225"/>
            <a:ext cx="2950500" cy="669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Created by Señor Belles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senorbelles.com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554</Words>
  <Application>Microsoft Macintosh PowerPoint</Application>
  <PresentationFormat>On-screen Show (4:3)</PresentationFormat>
  <Paragraphs>112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/>
      <vt:lpstr>Red - Rojo</vt:lpstr>
      <vt:lpstr>Yellow - Amarillo</vt:lpstr>
      <vt:lpstr>Green - Verde</vt:lpstr>
      <vt:lpstr>
Blue - Azul</vt:lpstr>
      <vt:lpstr>Purple - Morado Violet - Violeta</vt:lpstr>
      <vt:lpstr>Pink - Rosa, Rosado</vt:lpstr>
      <vt:lpstr>Black - Negro</vt:lpstr>
      <vt:lpstr>White - Blanco</vt:lpstr>
      <vt:lpstr>Yellow - Amarillo</vt:lpstr>
      <vt:lpstr>Gray - Gris</vt:lpstr>
      <vt:lpstr>Gold - Dorado Gold (Noun) - Oro</vt:lpstr>
      <vt:lpstr>Brown - Marrón,                       Café </vt:lpstr>
      <vt:lpstr>Cantamos!</vt:lpstr>
      <vt:lpstr>Los Videos </vt:lpstr>
      <vt:lpstr>A few extras: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- Rojo</dc:title>
  <cp:lastModifiedBy>Shelby Schulte</cp:lastModifiedBy>
  <cp:revision>3</cp:revision>
  <dcterms:modified xsi:type="dcterms:W3CDTF">2013-12-06T00:33:07Z</dcterms:modified>
</cp:coreProperties>
</file>