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9FD1-DEEB-47F6-8DD4-E97E8F722DAB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693-4B61-48E3-891F-18902D3F5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Llueve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Content Placeholder 7" descr="r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09800"/>
            <a:ext cx="5786958" cy="4093214"/>
          </a:xfrm>
        </p:spPr>
      </p:pic>
      <p:pic>
        <p:nvPicPr>
          <p:cNvPr id="7173" name="Picture 5" descr="C:\Documents and Settings\alexandrag.dow\Local Settings\Temporary Internet Files\Content.IE5\VILVHP85\MC90037101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"/>
            <a:ext cx="1848917" cy="1964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Nieva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 descr="peru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133600"/>
            <a:ext cx="6564430" cy="4360657"/>
          </a:xfrm>
        </p:spPr>
      </p:pic>
      <p:pic>
        <p:nvPicPr>
          <p:cNvPr id="8194" name="Picture 2" descr="C:\Documents and Settings\alexandrag.dow\Local Settings\Temporary Internet Files\Content.IE5\TNVK083L\MC9003833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"/>
            <a:ext cx="1787652" cy="139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 ________ </a:t>
            </a:r>
            <a:r>
              <a:rPr lang="en-US" dirty="0" err="1" smtClean="0"/>
              <a:t>grados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alexandrag.dow\Local Settings\Temporary Internet Files\Content.IE5\TNVK083L\MC90041362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47800"/>
            <a:ext cx="3282636" cy="493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C:\Documents and Settings\alexandrag.dow\Local Settings\Temporary Internet Files\Content.IE5\VILVHP85\MP9004026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18816" cy="2864255"/>
          </a:xfrm>
          <a:prstGeom prst="rect">
            <a:avLst/>
          </a:prstGeom>
          <a:noFill/>
        </p:spPr>
      </p:pic>
      <p:pic>
        <p:nvPicPr>
          <p:cNvPr id="1034" name="Picture 10" descr="C:\Documents and Settings\alexandrag.dow\Local Settings\Temporary Internet Files\Content.IE5\VILVHP85\MP90031555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"/>
            <a:ext cx="2286000" cy="1630680"/>
          </a:xfrm>
          <a:prstGeom prst="rect">
            <a:avLst/>
          </a:prstGeom>
          <a:noFill/>
        </p:spPr>
      </p:pic>
      <p:pic>
        <p:nvPicPr>
          <p:cNvPr id="1036" name="Picture 12" descr="C:\Documents and Settings\alexandrag.dow\Local Settings\Temporary Internet Files\Content.IE5\TNVK083L\MP90038275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"/>
            <a:ext cx="2743200" cy="1959429"/>
          </a:xfrm>
          <a:prstGeom prst="rect">
            <a:avLst/>
          </a:prstGeom>
          <a:noFill/>
        </p:spPr>
      </p:pic>
      <p:pic>
        <p:nvPicPr>
          <p:cNvPr id="1037" name="Picture 13" descr="C:\Documents and Settings\alexandrag.dow\Local Settings\Temporary Internet Files\Content.IE5\BC7G0WPG\MP90040492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24200"/>
            <a:ext cx="4191000" cy="2993571"/>
          </a:xfrm>
          <a:prstGeom prst="rect">
            <a:avLst/>
          </a:prstGeom>
          <a:noFill/>
        </p:spPr>
      </p:pic>
      <p:pic>
        <p:nvPicPr>
          <p:cNvPr id="1038" name="Picture 14" descr="C:\Documents and Settings\alexandrag.dow\Local Settings\Temporary Internet Files\Content.IE5\VILVHP85\MP900438786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048000"/>
            <a:ext cx="4370832" cy="324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Program Files\Microsoft Office\MEDIA\CAGCAT10\j01831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1901038" cy="1666037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1000"/>
            <a:ext cx="1827886" cy="1504188"/>
          </a:xfrm>
          <a:prstGeom prst="rect">
            <a:avLst/>
          </a:prstGeom>
          <a:noFill/>
        </p:spPr>
      </p:pic>
      <p:pic>
        <p:nvPicPr>
          <p:cNvPr id="2054" name="Picture 6" descr="C:\Documents and Settings\alexandrag.dow\Local Settings\Temporary Internet Files\Content.IE5\VILVHP85\MC90044127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743200"/>
            <a:ext cx="2743200" cy="2743200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828800"/>
            <a:ext cx="1570776" cy="1730721"/>
          </a:xfrm>
          <a:prstGeom prst="rect">
            <a:avLst/>
          </a:prstGeom>
          <a:noFill/>
        </p:spPr>
      </p:pic>
      <p:pic>
        <p:nvPicPr>
          <p:cNvPr id="2057" name="Picture 9" descr="C:\Documents and Settings\alexandrag.dow\Local Settings\Temporary Internet Files\Content.IE5\5SUFWZD4\MP90042763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0"/>
            <a:ext cx="316289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alexandrag.dow\Local Settings\Temporary Internet Files\Content.IE5\BC7G0WPG\MP90044226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4600"/>
            <a:ext cx="4038600" cy="2692400"/>
          </a:xfrm>
          <a:prstGeom prst="rect">
            <a:avLst/>
          </a:prstGeom>
          <a:noFill/>
        </p:spPr>
      </p:pic>
      <p:pic>
        <p:nvPicPr>
          <p:cNvPr id="3076" name="Picture 4" descr="C:\Documents and Settings\alexandrag.dow\Local Settings\Temporary Internet Files\Content.IE5\VILVHP85\MP9004089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8619"/>
            <a:ext cx="4343400" cy="2897862"/>
          </a:xfrm>
          <a:prstGeom prst="rect">
            <a:avLst/>
          </a:prstGeom>
          <a:noFill/>
        </p:spPr>
      </p:pic>
      <p:pic>
        <p:nvPicPr>
          <p:cNvPr id="3077" name="Picture 5" descr="C:\Documents and Settings\alexandrag.dow\Local Settings\Temporary Internet Files\Content.IE5\VILVHP85\MP9004485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2142417" cy="3200400"/>
          </a:xfrm>
          <a:prstGeom prst="rect">
            <a:avLst/>
          </a:prstGeom>
          <a:noFill/>
        </p:spPr>
      </p:pic>
      <p:pic>
        <p:nvPicPr>
          <p:cNvPr id="3078" name="Picture 6" descr="C:\Documents and Settings\alexandrag.dow\Local Settings\Temporary Internet Files\Content.IE5\5SUFWZD4\MP90042275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lexandrag.dow\Local Settings\Temporary Internet Files\Content.IE5\5SUFWZD4\MP9004004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246120" cy="2596896"/>
          </a:xfrm>
          <a:prstGeom prst="rect">
            <a:avLst/>
          </a:prstGeom>
          <a:noFill/>
        </p:spPr>
      </p:pic>
      <p:pic>
        <p:nvPicPr>
          <p:cNvPr id="4099" name="Picture 3" descr="C:\Documents and Settings\alexandrag.dow\Local Settings\Temporary Internet Files\Content.IE5\TNVK083L\MP9004485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309332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alexandrag.dow\Local Settings\Temporary Internet Files\Content.IE5\BC7G0WPG\MC9002959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"/>
            <a:ext cx="2676053" cy="2199286"/>
          </a:xfrm>
          <a:prstGeom prst="rect">
            <a:avLst/>
          </a:prstGeom>
          <a:noFill/>
        </p:spPr>
      </p:pic>
      <p:pic>
        <p:nvPicPr>
          <p:cNvPr id="5123" name="Picture 3" descr="C:\Documents and Settings\alexandrag.dow\Local Settings\Temporary Internet Files\Content.IE5\VILVHP85\MP9004027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2496312" cy="3121152"/>
          </a:xfrm>
          <a:prstGeom prst="rect">
            <a:avLst/>
          </a:prstGeom>
          <a:noFill/>
        </p:spPr>
      </p:pic>
      <p:pic>
        <p:nvPicPr>
          <p:cNvPr id="5128" name="Picture 8" descr="C:\Documents and Settings\alexandrag.dow\Local Settings\Temporary Internet Files\Content.IE5\5SUFWZD4\MC90014958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114800"/>
            <a:ext cx="2796012" cy="2005343"/>
          </a:xfrm>
          <a:prstGeom prst="rect">
            <a:avLst/>
          </a:prstGeom>
          <a:noFill/>
        </p:spPr>
      </p:pic>
      <p:pic>
        <p:nvPicPr>
          <p:cNvPr id="5129" name="Picture 9" descr="C:\Documents and Settings\alexandrag.dow\Local Settings\Temporary Internet Files\Content.IE5\BC7G0WPG\MP90043119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sol. </a:t>
            </a:r>
            <a:endParaRPr lang="en-US" dirty="0"/>
          </a:p>
        </p:txBody>
      </p:sp>
      <p:pic>
        <p:nvPicPr>
          <p:cNvPr id="1026" name="Picture 2" descr="C:\Documents and Settings\alexandrag.dow\Local Settings\Temporary Internet Files\Content.IE5\VILVHP85\MC900440405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2743200" cy="2743200"/>
          </a:xfrm>
          <a:prstGeom prst="rect">
            <a:avLst/>
          </a:prstGeom>
          <a:noFill/>
        </p:spPr>
      </p:pic>
      <p:pic>
        <p:nvPicPr>
          <p:cNvPr id="5" name="Picture 4" descr="s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171700"/>
            <a:ext cx="62484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argentina-pamp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82031"/>
            <a:ext cx="5481637" cy="4385310"/>
          </a:xfrm>
        </p:spPr>
      </p:pic>
      <p:pic>
        <p:nvPicPr>
          <p:cNvPr id="2050" name="Picture 2" descr="C:\Documents and Settings\alexandrag.dow\Local Settings\Temporary Internet Files\Content.IE5\5SUFWZD4\MC900445772[2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09600"/>
            <a:ext cx="1937309" cy="147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frío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 descr="co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6801311" cy="4525963"/>
          </a:xfrm>
        </p:spPr>
      </p:pic>
      <p:pic>
        <p:nvPicPr>
          <p:cNvPr id="3074" name="Picture 2" descr="C:\Documents and Settings\alexandrag.dow\Local Settings\Temporary Internet Files\Content.IE5\TNVK083L\MC900445472[2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1482242" cy="96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viento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Wind_newsfull_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362200"/>
            <a:ext cx="5925084" cy="3962400"/>
          </a:xfrm>
        </p:spPr>
      </p:pic>
      <p:pic>
        <p:nvPicPr>
          <p:cNvPr id="4098" name="Picture 2" descr="C:\Documents and Settings\alexandrag.dow\Local Settings\Temporary Internet Files\Content.IE5\VILVHP85\MM90028349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"/>
            <a:ext cx="1409700" cy="1282827"/>
          </a:xfrm>
          <a:prstGeom prst="rect">
            <a:avLst/>
          </a:prstGeom>
          <a:noFill/>
        </p:spPr>
      </p:pic>
      <p:pic>
        <p:nvPicPr>
          <p:cNvPr id="4099" name="Picture 3" descr="C:\Documents and Settings\alexandrag.dow\Local Settings\Temporary Internet Files\Content.IE5\5SUFWZD4\MM900236409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57200"/>
            <a:ext cx="419100" cy="476250"/>
          </a:xfrm>
          <a:prstGeom prst="rect">
            <a:avLst/>
          </a:prstGeom>
          <a:noFill/>
        </p:spPr>
      </p:pic>
      <p:pic>
        <p:nvPicPr>
          <p:cNvPr id="4100" name="Picture 4" descr="C:\Documents and Settings\alexandrag.dow\Local Settings\Temporary Internet Files\Content.IE5\TNVK083L\MC90036642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04800"/>
            <a:ext cx="922630" cy="91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fresco. </a:t>
            </a:r>
            <a:endParaRPr lang="en-US" dirty="0"/>
          </a:p>
        </p:txBody>
      </p:sp>
      <p:pic>
        <p:nvPicPr>
          <p:cNvPr id="4" name="Content Placeholder 3" descr="Chilly_Weather_Enterprise(2)_65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511" y="1600200"/>
            <a:ext cx="627897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alexandrag.dow\Local Settings\Temporary Internet Files\Content.IE5\BC7G0WPG\MP90044857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9248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mal </a:t>
            </a:r>
            <a:r>
              <a:rPr lang="en-US" dirty="0" err="1" smtClean="0"/>
              <a:t>tiempo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alexandrag.dow\Local Settings\Temporary Internet Files\Content.IE5\VILVHP85\MP90044246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3833989" cy="3352800"/>
          </a:xfrm>
          <a:prstGeom prst="rect">
            <a:avLst/>
          </a:prstGeom>
          <a:noFill/>
        </p:spPr>
      </p:pic>
      <p:pic>
        <p:nvPicPr>
          <p:cNvPr id="5124" name="Picture 4" descr="C:\Documents and Settings\alexandrag.dow\Local Settings\Temporary Internet Files\Content.IE5\TNVK083L\MP90014898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504" y="0"/>
            <a:ext cx="2444496" cy="3657600"/>
          </a:xfrm>
          <a:prstGeom prst="rect">
            <a:avLst/>
          </a:prstGeom>
          <a:noFill/>
        </p:spPr>
      </p:pic>
      <p:pic>
        <p:nvPicPr>
          <p:cNvPr id="5125" name="Picture 5" descr="C:\Documents and Settings\alexandrag.dow\Local Settings\Temporary Internet Files\Content.IE5\BC7G0WPG\MP90038645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524000"/>
            <a:ext cx="260908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nublado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Content Placeholder 5" descr="stock-photo-chichen-itza-el-castillo-kukulcan-mayan-temple-cloudy-sky-mexico-yucatan-757658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362200"/>
            <a:ext cx="5559252" cy="3953246"/>
          </a:xfrm>
        </p:spPr>
      </p:pic>
      <p:pic>
        <p:nvPicPr>
          <p:cNvPr id="6147" name="Picture 3" descr="C:\Documents and Settings\alexandrag.dow\Local Settings\Temporary Internet Files\Content.IE5\5SUFWZD4\MM900284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09600"/>
            <a:ext cx="2095500" cy="153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</Words>
  <Application>Microsoft Office PowerPoint</Application>
  <PresentationFormat>On-screen Show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¿Qué tiempo hace? </vt:lpstr>
      <vt:lpstr>Hace sol. </vt:lpstr>
      <vt:lpstr>Hace calor.</vt:lpstr>
      <vt:lpstr>Hace frío. </vt:lpstr>
      <vt:lpstr>Hace viento.</vt:lpstr>
      <vt:lpstr>Hace fresco. </vt:lpstr>
      <vt:lpstr>Hace buen tiempo. </vt:lpstr>
      <vt:lpstr>Hace mal tiempo. </vt:lpstr>
      <vt:lpstr>Está nublado. </vt:lpstr>
      <vt:lpstr>Llueve. </vt:lpstr>
      <vt:lpstr>Nieva. </vt:lpstr>
      <vt:lpstr>Son ________ grados. </vt:lpstr>
      <vt:lpstr>Slide 13</vt:lpstr>
      <vt:lpstr>Slide 14</vt:lpstr>
      <vt:lpstr>Slide 15</vt:lpstr>
      <vt:lpstr>Slide 16</vt:lpstr>
      <vt:lpstr>Slide 17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tiempo hace? </dc:title>
  <dc:creator>pete</dc:creator>
  <cp:lastModifiedBy>pete</cp:lastModifiedBy>
  <cp:revision>5</cp:revision>
  <dcterms:created xsi:type="dcterms:W3CDTF">2013-03-04T14:23:48Z</dcterms:created>
  <dcterms:modified xsi:type="dcterms:W3CDTF">2014-01-06T21:54:44Z</dcterms:modified>
</cp:coreProperties>
</file>